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0" r:id="rId9"/>
    <p:sldId id="271" r:id="rId10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grama&#10;&#10;Descrição gerada automaticamente">
            <a:extLst>
              <a:ext uri="{FF2B5EF4-FFF2-40B4-BE49-F238E27FC236}">
                <a16:creationId xmlns:a16="http://schemas.microsoft.com/office/drawing/2014/main" id="{9857992A-8321-40D0-91BF-545DFCAA3F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809930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edifício&#10;&#10;Descrição gerada automaticamente">
            <a:extLst>
              <a:ext uri="{FF2B5EF4-FFF2-40B4-BE49-F238E27FC236}">
                <a16:creationId xmlns:a16="http://schemas.microsoft.com/office/drawing/2014/main" id="{7DE26674-4C7A-4873-8D61-5897A0D9C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4459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grama, ao ar livre, edifício&#10;&#10;Descrição gerada automaticamente">
            <a:extLst>
              <a:ext uri="{FF2B5EF4-FFF2-40B4-BE49-F238E27FC236}">
                <a16:creationId xmlns:a16="http://schemas.microsoft.com/office/drawing/2014/main" id="{6C02A6D9-7BB2-4836-A6C3-61E08132E2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591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NÃO EU, MAS CRISTO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312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NÃO EU, MAS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Não eu, mas Cristo </a:t>
            </a:r>
          </a:p>
          <a:p>
            <a:r>
              <a:rPr lang="pt-BR" dirty="0"/>
              <a:t>seja sempre honrado.</a:t>
            </a:r>
          </a:p>
          <a:p>
            <a:r>
              <a:rPr lang="pt-BR" dirty="0"/>
              <a:t>Não eu, mas Cristo </a:t>
            </a:r>
          </a:p>
          <a:p>
            <a:r>
              <a:rPr lang="pt-BR" dirty="0"/>
              <a:t>quero revelar.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NÃO EU, MAS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Não eu, mas Cristo </a:t>
            </a:r>
          </a:p>
          <a:p>
            <a:r>
              <a:rPr lang="pt-BR" dirty="0"/>
              <a:t>em tudo quanto eu faça. </a:t>
            </a:r>
          </a:p>
          <a:p>
            <a:r>
              <a:rPr lang="pt-BR" dirty="0"/>
              <a:t>Não eu, mas Cristo </a:t>
            </a:r>
          </a:p>
          <a:p>
            <a:r>
              <a:rPr lang="pt-BR" dirty="0"/>
              <a:t>em todo o meu pensar.</a:t>
            </a:r>
          </a:p>
        </p:txBody>
      </p:sp>
    </p:spTree>
    <p:extLst>
      <p:ext uri="{BB962C8B-B14F-4D97-AF65-F5344CB8AC3E}">
        <p14:creationId xmlns:p14="http://schemas.microsoft.com/office/powerpoint/2010/main" val="26734239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NÃO EU, MAS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63FB64C-7894-4D2C-ACDF-6FD5B2C61FA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Não eu, mas Cristo a </a:t>
            </a:r>
          </a:p>
          <a:p>
            <a:r>
              <a:rPr lang="pt-BR" dirty="0"/>
              <a:t>confortar-me as mágoas. </a:t>
            </a:r>
          </a:p>
          <a:p>
            <a:r>
              <a:rPr lang="pt-BR" dirty="0"/>
              <a:t>Não eu, mas Cristo o </a:t>
            </a:r>
          </a:p>
          <a:p>
            <a:r>
              <a:rPr lang="pt-BR" dirty="0"/>
              <a:t>pranto a me enxugar.</a:t>
            </a:r>
          </a:p>
        </p:txBody>
      </p:sp>
    </p:spTree>
    <p:extLst>
      <p:ext uri="{BB962C8B-B14F-4D97-AF65-F5344CB8AC3E}">
        <p14:creationId xmlns:p14="http://schemas.microsoft.com/office/powerpoint/2010/main" val="31445441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NÃO EU, MAS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166F9FE-B5D0-4522-9C38-ABB484D10FA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Não eu, mas Cristo a </a:t>
            </a:r>
          </a:p>
          <a:p>
            <a:r>
              <a:rPr lang="pt-BR" dirty="0"/>
              <a:t>aliviar-me as cargas.</a:t>
            </a:r>
          </a:p>
          <a:p>
            <a:r>
              <a:rPr lang="pt-BR" dirty="0"/>
              <a:t>Não eu, mas Cristo o </a:t>
            </a:r>
          </a:p>
          <a:p>
            <a:r>
              <a:rPr lang="pt-BR" dirty="0"/>
              <a:t>medo a dissipar.</a:t>
            </a:r>
          </a:p>
        </p:txBody>
      </p:sp>
    </p:spTree>
    <p:extLst>
      <p:ext uri="{BB962C8B-B14F-4D97-AF65-F5344CB8AC3E}">
        <p14:creationId xmlns:p14="http://schemas.microsoft.com/office/powerpoint/2010/main" val="9810440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NÃO EU, MAS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Jesus, mais nada, </a:t>
            </a:r>
          </a:p>
          <a:p>
            <a:r>
              <a:rPr lang="pt-BR" dirty="0"/>
              <a:t>não falar ocioso. </a:t>
            </a:r>
          </a:p>
          <a:p>
            <a:r>
              <a:rPr lang="pt-BR" dirty="0"/>
              <a:t>Jesus, mais nada, </a:t>
            </a:r>
          </a:p>
          <a:p>
            <a:r>
              <a:rPr lang="pt-BR" dirty="0"/>
              <a:t>nem queixume vão. </a:t>
            </a:r>
          </a:p>
        </p:txBody>
      </p:sp>
    </p:spTree>
    <p:extLst>
      <p:ext uri="{BB962C8B-B14F-4D97-AF65-F5344CB8AC3E}">
        <p14:creationId xmlns:p14="http://schemas.microsoft.com/office/powerpoint/2010/main" val="24973495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NÃO EU, MAS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Jesus, mais nada, </a:t>
            </a:r>
          </a:p>
          <a:p>
            <a:r>
              <a:rPr lang="pt-BR" dirty="0"/>
              <a:t>nem qualquer vaidade.</a:t>
            </a:r>
          </a:p>
          <a:p>
            <a:r>
              <a:rPr lang="pt-BR" dirty="0"/>
              <a:t>Jesus, mais nada, </a:t>
            </a:r>
          </a:p>
          <a:p>
            <a:r>
              <a:rPr lang="pt-BR" dirty="0"/>
              <a:t>não mais presunção.</a:t>
            </a:r>
          </a:p>
        </p:txBody>
      </p:sp>
    </p:spTree>
    <p:extLst>
      <p:ext uri="{BB962C8B-B14F-4D97-AF65-F5344CB8AC3E}">
        <p14:creationId xmlns:p14="http://schemas.microsoft.com/office/powerpoint/2010/main" val="16985169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NÃO EU, MAS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D558C65-49F7-492C-87F8-CE614D7DD7E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Não eu, mas Cristo </a:t>
            </a:r>
          </a:p>
          <a:p>
            <a:r>
              <a:rPr lang="pt-BR" dirty="0"/>
              <a:t>a me suprir as faltas.</a:t>
            </a:r>
          </a:p>
          <a:p>
            <a:r>
              <a:rPr lang="pt-BR" dirty="0"/>
              <a:t>Não eu, mas Cristo </a:t>
            </a:r>
          </a:p>
          <a:p>
            <a:r>
              <a:rPr lang="pt-BR" dirty="0"/>
              <a:t>a dar vigor sem-fim. </a:t>
            </a:r>
          </a:p>
        </p:txBody>
      </p:sp>
    </p:spTree>
    <p:extLst>
      <p:ext uri="{BB962C8B-B14F-4D97-AF65-F5344CB8AC3E}">
        <p14:creationId xmlns:p14="http://schemas.microsoft.com/office/powerpoint/2010/main" val="27024062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NÃO EU, MAS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2857BAF-B7FE-40C9-886C-C4CC756CCB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Jesus, mais nada, ao </a:t>
            </a:r>
          </a:p>
          <a:p>
            <a:r>
              <a:rPr lang="pt-BR" dirty="0"/>
              <a:t>corpo, espírito e alma.</a:t>
            </a:r>
          </a:p>
          <a:p>
            <a:r>
              <a:rPr lang="pt-BR" dirty="0"/>
              <a:t>Jesus, mais nada </a:t>
            </a:r>
          </a:p>
          <a:p>
            <a:r>
              <a:rPr lang="pt-BR" dirty="0"/>
              <a:t>eternamente, </a:t>
            </a:r>
            <a:r>
              <a:rPr lang="pt-BR"/>
              <a:t>enfim.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271641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1686</TotalTime>
  <Words>211</Words>
  <Application>Microsoft Office PowerPoint</Application>
  <PresentationFormat>Apresentação na tela (16:9)</PresentationFormat>
  <Paragraphs>50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5" baseType="lpstr">
      <vt:lpstr>Arial</vt:lpstr>
      <vt:lpstr>BentonSans Black</vt:lpstr>
      <vt:lpstr>BentonSans Bold</vt:lpstr>
      <vt:lpstr>BentonSans Regular</vt:lpstr>
      <vt:lpstr>Calibri</vt:lpstr>
      <vt:lpstr>Tema do Office</vt:lpstr>
      <vt:lpstr>NÃO EU, MAS CRISTO</vt:lpstr>
      <vt:lpstr>NÃO EU, MAS CRISTO</vt:lpstr>
      <vt:lpstr>NÃO EU, MAS CRISTO</vt:lpstr>
      <vt:lpstr>NÃO EU, MAS CRISTO</vt:lpstr>
      <vt:lpstr>NÃO EU, MAS CRISTO</vt:lpstr>
      <vt:lpstr>NÃO EU, MAS CRISTO</vt:lpstr>
      <vt:lpstr>NÃO EU, MAS CRISTO</vt:lpstr>
      <vt:lpstr>NÃO EU, MAS CRISTO</vt:lpstr>
      <vt:lpstr>NÃO EU, MAS CRISTO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2019-06-12T22:39:56Z</dcterms:modified>
</cp:coreProperties>
</file>

<file path=docProps/thumbnail.jpeg>
</file>